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91" r:id="rId1"/>
  </p:sldMasterIdLst>
  <p:notesMasterIdLst>
    <p:notesMasterId r:id="rId3"/>
  </p:notes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588"/>
    <p:restoredTop sz="92780"/>
  </p:normalViewPr>
  <p:slideViewPr>
    <p:cSldViewPr snapToGrid="0" snapToObjects="1">
      <p:cViewPr varScale="1">
        <p:scale>
          <a:sx n="102" d="100"/>
          <a:sy n="102" d="100"/>
        </p:scale>
        <p:origin x="87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1F4CD8-8FE3-454A-BA51-C149EF319B4D}" type="datetimeFigureOut">
              <a:rPr lang="en-US" smtClean="0"/>
              <a:t>5/4/20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833273-FD96-1D40-9E11-3E1DB9FAD403}" type="slidenum">
              <a:rPr lang="en-US" smtClean="0"/>
              <a:t>‹#›</a:t>
            </a:fld>
            <a:endParaRPr lang="en-US"/>
          </a:p>
        </p:txBody>
      </p:sp>
    </p:spTree>
    <p:extLst>
      <p:ext uri="{BB962C8B-B14F-4D97-AF65-F5344CB8AC3E}">
        <p14:creationId xmlns:p14="http://schemas.microsoft.com/office/powerpoint/2010/main" val="5086695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4833273-FD96-1D40-9E11-3E1DB9FAD403}" type="slidenum">
              <a:rPr lang="en-US" smtClean="0"/>
              <a:t>1</a:t>
            </a:fld>
            <a:endParaRPr lang="en-US"/>
          </a:p>
        </p:txBody>
      </p:sp>
    </p:spTree>
    <p:extLst>
      <p:ext uri="{BB962C8B-B14F-4D97-AF65-F5344CB8AC3E}">
        <p14:creationId xmlns:p14="http://schemas.microsoft.com/office/powerpoint/2010/main" val="2016988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9E13C108-E6C1-1542-9B00-A81BD3DFB0A1}" type="datetimeFigureOut">
              <a:rPr lang="en-US" smtClean="0"/>
              <a:t>5/4/20</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4C131544-42BE-1E46-B662-C3FF5A454D88}"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63074261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13C108-E6C1-1542-9B00-A81BD3DFB0A1}" type="datetimeFigureOut">
              <a:rPr lang="en-US" smtClean="0"/>
              <a:t>5/4/20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131544-42BE-1E46-B662-C3FF5A454D88}" type="slidenum">
              <a:rPr lang="en-US" smtClean="0"/>
              <a:t>‹#›</a:t>
            </a:fld>
            <a:endParaRPr lang="en-US"/>
          </a:p>
        </p:txBody>
      </p:sp>
    </p:spTree>
    <p:extLst>
      <p:ext uri="{BB962C8B-B14F-4D97-AF65-F5344CB8AC3E}">
        <p14:creationId xmlns:p14="http://schemas.microsoft.com/office/powerpoint/2010/main" val="918828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13C108-E6C1-1542-9B00-A81BD3DFB0A1}" type="datetimeFigureOut">
              <a:rPr lang="en-US" smtClean="0"/>
              <a:t>5/4/20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131544-42BE-1E46-B662-C3FF5A454D88}" type="slidenum">
              <a:rPr lang="en-US" smtClean="0"/>
              <a:t>‹#›</a:t>
            </a:fld>
            <a:endParaRPr lang="en-US"/>
          </a:p>
        </p:txBody>
      </p:sp>
    </p:spTree>
    <p:extLst>
      <p:ext uri="{BB962C8B-B14F-4D97-AF65-F5344CB8AC3E}">
        <p14:creationId xmlns:p14="http://schemas.microsoft.com/office/powerpoint/2010/main" val="257800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13C108-E6C1-1542-9B00-A81BD3DFB0A1}" type="datetimeFigureOut">
              <a:rPr lang="en-US" smtClean="0"/>
              <a:t>5/4/20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131544-42BE-1E46-B662-C3FF5A454D88}" type="slidenum">
              <a:rPr lang="en-US" smtClean="0"/>
              <a:t>‹#›</a:t>
            </a:fld>
            <a:endParaRPr lang="en-US"/>
          </a:p>
        </p:txBody>
      </p:sp>
    </p:spTree>
    <p:extLst>
      <p:ext uri="{BB962C8B-B14F-4D97-AF65-F5344CB8AC3E}">
        <p14:creationId xmlns:p14="http://schemas.microsoft.com/office/powerpoint/2010/main" val="2855747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9E13C108-E6C1-1542-9B00-A81BD3DFB0A1}" type="datetimeFigureOut">
              <a:rPr lang="en-US" smtClean="0"/>
              <a:t>5/4/20</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4C131544-42BE-1E46-B662-C3FF5A454D88}"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8555740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E13C108-E6C1-1542-9B00-A81BD3DFB0A1}" type="datetimeFigureOut">
              <a:rPr lang="en-US" smtClean="0"/>
              <a:t>5/4/20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131544-42BE-1E46-B662-C3FF5A454D88}" type="slidenum">
              <a:rPr lang="en-US" smtClean="0"/>
              <a:t>‹#›</a:t>
            </a:fld>
            <a:endParaRPr lang="en-US"/>
          </a:p>
        </p:txBody>
      </p:sp>
    </p:spTree>
    <p:extLst>
      <p:ext uri="{BB962C8B-B14F-4D97-AF65-F5344CB8AC3E}">
        <p14:creationId xmlns:p14="http://schemas.microsoft.com/office/powerpoint/2010/main" val="2450207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E13C108-E6C1-1542-9B00-A81BD3DFB0A1}" type="datetimeFigureOut">
              <a:rPr lang="en-US" smtClean="0"/>
              <a:t>5/4/20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131544-42BE-1E46-B662-C3FF5A454D88}" type="slidenum">
              <a:rPr lang="en-US" smtClean="0"/>
              <a:t>‹#›</a:t>
            </a:fld>
            <a:endParaRPr lang="en-US"/>
          </a:p>
        </p:txBody>
      </p:sp>
    </p:spTree>
    <p:extLst>
      <p:ext uri="{BB962C8B-B14F-4D97-AF65-F5344CB8AC3E}">
        <p14:creationId xmlns:p14="http://schemas.microsoft.com/office/powerpoint/2010/main" val="3137508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E13C108-E6C1-1542-9B00-A81BD3DFB0A1}" type="datetimeFigureOut">
              <a:rPr lang="en-US" smtClean="0"/>
              <a:t>5/4/20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131544-42BE-1E46-B662-C3FF5A454D88}" type="slidenum">
              <a:rPr lang="en-US" smtClean="0"/>
              <a:t>‹#›</a:t>
            </a:fld>
            <a:endParaRPr lang="en-US"/>
          </a:p>
        </p:txBody>
      </p:sp>
    </p:spTree>
    <p:extLst>
      <p:ext uri="{BB962C8B-B14F-4D97-AF65-F5344CB8AC3E}">
        <p14:creationId xmlns:p14="http://schemas.microsoft.com/office/powerpoint/2010/main" val="3854029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13C108-E6C1-1542-9B00-A81BD3DFB0A1}" type="datetimeFigureOut">
              <a:rPr lang="en-US" smtClean="0"/>
              <a:t>5/4/20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131544-42BE-1E46-B662-C3FF5A454D88}" type="slidenum">
              <a:rPr lang="en-US" smtClean="0"/>
              <a:t>‹#›</a:t>
            </a:fld>
            <a:endParaRPr lang="en-US"/>
          </a:p>
        </p:txBody>
      </p:sp>
    </p:spTree>
    <p:extLst>
      <p:ext uri="{BB962C8B-B14F-4D97-AF65-F5344CB8AC3E}">
        <p14:creationId xmlns:p14="http://schemas.microsoft.com/office/powerpoint/2010/main" val="475542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9E13C108-E6C1-1542-9B00-A81BD3DFB0A1}" type="datetimeFigureOut">
              <a:rPr lang="en-US" smtClean="0"/>
              <a:t>5/4/20</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4C131544-42BE-1E46-B662-C3FF5A454D88}"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95369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9E13C108-E6C1-1542-9B00-A81BD3DFB0A1}" type="datetimeFigureOut">
              <a:rPr lang="en-US" smtClean="0"/>
              <a:t>5/4/20</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4C131544-42BE-1E46-B662-C3FF5A454D88}"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371314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9E13C108-E6C1-1542-9B00-A81BD3DFB0A1}" type="datetimeFigureOut">
              <a:rPr lang="en-US" smtClean="0"/>
              <a:t>5/4/20</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4C131544-42BE-1E46-B662-C3FF5A454D88}"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29709432"/>
      </p:ext>
    </p:extLst>
  </p:cSld>
  <p:clrMap bg1="lt1" tx1="dk1" bg2="lt2" tx2="dk2" accent1="accent1" accent2="accent2" accent3="accent3" accent4="accent4" accent5="accent5" accent6="accent6" hlink="hlink" folHlink="folHlink"/>
  <p:sldLayoutIdLst>
    <p:sldLayoutId id="2147484292" r:id="rId1"/>
    <p:sldLayoutId id="2147484293" r:id="rId2"/>
    <p:sldLayoutId id="2147484294" r:id="rId3"/>
    <p:sldLayoutId id="2147484295" r:id="rId4"/>
    <p:sldLayoutId id="2147484296" r:id="rId5"/>
    <p:sldLayoutId id="2147484297" r:id="rId6"/>
    <p:sldLayoutId id="2147484298" r:id="rId7"/>
    <p:sldLayoutId id="2147484299" r:id="rId8"/>
    <p:sldLayoutId id="2147484300" r:id="rId9"/>
    <p:sldLayoutId id="2147484301" r:id="rId10"/>
    <p:sldLayoutId id="2147484302"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mailto:hilld2@leonschools.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23BBB4-0956-1A48-8C64-EE4D613AFA00}"/>
              </a:ext>
            </a:extLst>
          </p:cNvPr>
          <p:cNvSpPr/>
          <p:nvPr/>
        </p:nvSpPr>
        <p:spPr>
          <a:xfrm>
            <a:off x="137786" y="0"/>
            <a:ext cx="5824603" cy="701458"/>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accent6">
                    <a:lumMod val="20000"/>
                    <a:lumOff val="80000"/>
                  </a:schemeClr>
                </a:solidFill>
              </a:rPr>
              <a:t>WELCOME TO COMPREHENSIVE SCIENCE 3 CLASS</a:t>
            </a:r>
          </a:p>
        </p:txBody>
      </p:sp>
      <p:sp>
        <p:nvSpPr>
          <p:cNvPr id="7" name="Rectangle 6">
            <a:extLst>
              <a:ext uri="{FF2B5EF4-FFF2-40B4-BE49-F238E27FC236}">
                <a16:creationId xmlns:a16="http://schemas.microsoft.com/office/drawing/2014/main" id="{5BFB872B-BB46-3549-B33C-D567232DC432}"/>
              </a:ext>
            </a:extLst>
          </p:cNvPr>
          <p:cNvSpPr/>
          <p:nvPr/>
        </p:nvSpPr>
        <p:spPr>
          <a:xfrm>
            <a:off x="1227549" y="1152393"/>
            <a:ext cx="5248405" cy="3632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WEEK #6 May_4-8_2020</a:t>
            </a:r>
          </a:p>
        </p:txBody>
      </p:sp>
      <p:sp>
        <p:nvSpPr>
          <p:cNvPr id="10" name="Rectangle 9">
            <a:extLst>
              <a:ext uri="{FF2B5EF4-FFF2-40B4-BE49-F238E27FC236}">
                <a16:creationId xmlns:a16="http://schemas.microsoft.com/office/drawing/2014/main" id="{7B6C9FD6-407B-2D4D-BCA1-9D3D11D1BC24}"/>
              </a:ext>
            </a:extLst>
          </p:cNvPr>
          <p:cNvSpPr/>
          <p:nvPr/>
        </p:nvSpPr>
        <p:spPr>
          <a:xfrm>
            <a:off x="1227549" y="1615858"/>
            <a:ext cx="5248405" cy="10271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u="sng" dirty="0"/>
              <a:t>Learning Goal for the Week</a:t>
            </a:r>
            <a:r>
              <a:rPr lang="en-US" sz="1200" dirty="0"/>
              <a:t>: </a:t>
            </a:r>
            <a:r>
              <a:rPr lang="en-US" sz="1100" dirty="0"/>
              <a:t>Students will be able to (1) describe and investigate the process of photosynthesis releases oxygen, (2) Describe and investigate how cellular respiration breaks down food to provide energy to release carbon dioxide, (3) Understand the scientific model of the carbon cycle to show how matter and energy are continuously transferred within and between organisms and their physical environment.</a:t>
            </a:r>
          </a:p>
        </p:txBody>
      </p:sp>
      <p:sp>
        <p:nvSpPr>
          <p:cNvPr id="11" name="Oval 10">
            <a:extLst>
              <a:ext uri="{FF2B5EF4-FFF2-40B4-BE49-F238E27FC236}">
                <a16:creationId xmlns:a16="http://schemas.microsoft.com/office/drawing/2014/main" id="{B7FE48B2-2415-3C40-A91C-578B18DB868A}"/>
              </a:ext>
            </a:extLst>
          </p:cNvPr>
          <p:cNvSpPr/>
          <p:nvPr/>
        </p:nvSpPr>
        <p:spPr>
          <a:xfrm>
            <a:off x="10070926" y="31315"/>
            <a:ext cx="1991638" cy="1903956"/>
          </a:xfrm>
          <a:prstGeom prst="ellipse">
            <a:avLst/>
          </a:prstGeom>
          <a:solidFill>
            <a:schemeClr val="accent4">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accent1"/>
                </a:solidFill>
              </a:rPr>
              <a:t>RAA MIDDLE SCHOOL</a:t>
            </a:r>
          </a:p>
        </p:txBody>
      </p:sp>
      <p:sp>
        <p:nvSpPr>
          <p:cNvPr id="12" name="Rectangle 11">
            <a:extLst>
              <a:ext uri="{FF2B5EF4-FFF2-40B4-BE49-F238E27FC236}">
                <a16:creationId xmlns:a16="http://schemas.microsoft.com/office/drawing/2014/main" id="{7AB1C7FE-E824-D245-BF61-CF715A0254C8}"/>
              </a:ext>
            </a:extLst>
          </p:cNvPr>
          <p:cNvSpPr/>
          <p:nvPr/>
        </p:nvSpPr>
        <p:spPr>
          <a:xfrm>
            <a:off x="1227550" y="2743200"/>
            <a:ext cx="5248405" cy="2467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a:t>Assignment Schedule for This Week on Teams</a:t>
            </a:r>
          </a:p>
          <a:p>
            <a:r>
              <a:rPr lang="en-US" sz="1400" dirty="0"/>
              <a:t>M: Read emails and announcement/procedures for the week #6 assignment….located in Teams. You will work with your online textbook. Create a plan and schedule how you will manage completion. The content for the week will be related to “Organisms, Energy and Matter”. Visit </a:t>
            </a:r>
            <a:r>
              <a:rPr lang="en-US" sz="1400" dirty="0" err="1"/>
              <a:t>ClassLink</a:t>
            </a:r>
            <a:r>
              <a:rPr lang="en-US" sz="1400" dirty="0"/>
              <a:t> to access your textbook. Click on the Pearson Realize tile.</a:t>
            </a:r>
          </a:p>
          <a:p>
            <a:r>
              <a:rPr lang="en-US" sz="1400" dirty="0"/>
              <a:t>T – TH: Work on completing the scheduled assignments.</a:t>
            </a:r>
          </a:p>
          <a:p>
            <a:r>
              <a:rPr lang="en-US" sz="1400" dirty="0"/>
              <a:t>F: Continue to work for completion. Review assignment, submit in Teams by 3 p.m.</a:t>
            </a:r>
          </a:p>
        </p:txBody>
      </p:sp>
      <p:sp>
        <p:nvSpPr>
          <p:cNvPr id="13" name="Rectangle 12">
            <a:extLst>
              <a:ext uri="{FF2B5EF4-FFF2-40B4-BE49-F238E27FC236}">
                <a16:creationId xmlns:a16="http://schemas.microsoft.com/office/drawing/2014/main" id="{A0F45A34-1448-5643-960C-D1249563CEF2}"/>
              </a:ext>
            </a:extLst>
          </p:cNvPr>
          <p:cNvSpPr/>
          <p:nvPr/>
        </p:nvSpPr>
        <p:spPr>
          <a:xfrm>
            <a:off x="1315230" y="5311038"/>
            <a:ext cx="3444660" cy="13778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Ms. Daphne Hill</a:t>
            </a:r>
          </a:p>
          <a:p>
            <a:pPr algn="ctr"/>
            <a:r>
              <a:rPr lang="en-US" dirty="0">
                <a:solidFill>
                  <a:schemeClr val="bg1"/>
                </a:solidFill>
                <a:hlinkClick r:id="rId3">
                  <a:extLst>
                    <a:ext uri="{A12FA001-AC4F-418D-AE19-62706E023703}">
                      <ahyp:hlinkClr xmlns:ahyp="http://schemas.microsoft.com/office/drawing/2018/hyperlinkcolor" val="tx"/>
                    </a:ext>
                  </a:extLst>
                </a:hlinkClick>
              </a:rPr>
              <a:t>hilld2@leonschools.net</a:t>
            </a:r>
            <a:endParaRPr lang="en-US" dirty="0">
              <a:solidFill>
                <a:schemeClr val="bg1"/>
              </a:solidFill>
            </a:endParaRPr>
          </a:p>
          <a:p>
            <a:pPr algn="ctr"/>
            <a:r>
              <a:rPr lang="en-US" dirty="0"/>
              <a:t>Teacher Website: </a:t>
            </a:r>
            <a:r>
              <a:rPr lang="en-US" dirty="0" err="1"/>
              <a:t>www.leonschools.net</a:t>
            </a:r>
            <a:r>
              <a:rPr lang="en-US" dirty="0"/>
              <a:t>/</a:t>
            </a:r>
            <a:r>
              <a:rPr lang="en-US" dirty="0" err="1"/>
              <a:t>raa</a:t>
            </a:r>
            <a:endParaRPr lang="en-US" dirty="0"/>
          </a:p>
        </p:txBody>
      </p:sp>
      <p:sp>
        <p:nvSpPr>
          <p:cNvPr id="15" name="Rectangle 14">
            <a:extLst>
              <a:ext uri="{FF2B5EF4-FFF2-40B4-BE49-F238E27FC236}">
                <a16:creationId xmlns:a16="http://schemas.microsoft.com/office/drawing/2014/main" id="{EA5C1A83-60D1-294D-B115-3F780A6EF8A7}"/>
              </a:ext>
            </a:extLst>
          </p:cNvPr>
          <p:cNvSpPr/>
          <p:nvPr/>
        </p:nvSpPr>
        <p:spPr>
          <a:xfrm>
            <a:off x="7891397" y="3845490"/>
            <a:ext cx="3031299" cy="17035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r>
              <a:rPr lang="en-US" dirty="0"/>
              <a:t>Need a help session?</a:t>
            </a:r>
          </a:p>
          <a:p>
            <a:pPr algn="ctr"/>
            <a:r>
              <a:rPr lang="en-US" dirty="0"/>
              <a:t>Email me! Visit on our class TEAMS page during my office hours, Monday – Friday,</a:t>
            </a:r>
          </a:p>
          <a:p>
            <a:pPr algn="ctr"/>
            <a:r>
              <a:rPr lang="en-US" dirty="0"/>
              <a:t>10 a.m. – 12 p.m.</a:t>
            </a:r>
          </a:p>
          <a:p>
            <a:pPr algn="ctr"/>
            <a:endParaRPr lang="en-US" dirty="0"/>
          </a:p>
        </p:txBody>
      </p:sp>
      <p:sp>
        <p:nvSpPr>
          <p:cNvPr id="16" name="Rectangle 15">
            <a:extLst>
              <a:ext uri="{FF2B5EF4-FFF2-40B4-BE49-F238E27FC236}">
                <a16:creationId xmlns:a16="http://schemas.microsoft.com/office/drawing/2014/main" id="{2F6B6597-E9EC-B442-A685-38B9804AADB0}"/>
              </a:ext>
            </a:extLst>
          </p:cNvPr>
          <p:cNvSpPr/>
          <p:nvPr/>
        </p:nvSpPr>
        <p:spPr>
          <a:xfrm>
            <a:off x="6688899" y="1935271"/>
            <a:ext cx="3281819" cy="17348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Remind Codes per Class</a:t>
            </a:r>
          </a:p>
          <a:p>
            <a:pPr algn="ctr"/>
            <a:r>
              <a:rPr lang="en-US" dirty="0"/>
              <a:t>1</a:t>
            </a:r>
            <a:r>
              <a:rPr lang="en-US" baseline="30000" dirty="0"/>
              <a:t>st</a:t>
            </a:r>
            <a:r>
              <a:rPr lang="en-US" dirty="0"/>
              <a:t> – 81010@8d4eb9gabg</a:t>
            </a:r>
          </a:p>
          <a:p>
            <a:pPr algn="ctr"/>
            <a:r>
              <a:rPr lang="en-US" dirty="0"/>
              <a:t>3</a:t>
            </a:r>
            <a:r>
              <a:rPr lang="en-US" baseline="30000" dirty="0"/>
              <a:t>rd</a:t>
            </a:r>
            <a:r>
              <a:rPr lang="en-US" dirty="0"/>
              <a:t> – 81010@3kfaba839a</a:t>
            </a:r>
          </a:p>
          <a:p>
            <a:pPr algn="ctr"/>
            <a:r>
              <a:rPr lang="en-US" dirty="0"/>
              <a:t>4</a:t>
            </a:r>
            <a:r>
              <a:rPr lang="en-US" baseline="30000" dirty="0"/>
              <a:t>th</a:t>
            </a:r>
            <a:r>
              <a:rPr lang="en-US" dirty="0"/>
              <a:t> – 81010@ggk8f4ge62</a:t>
            </a:r>
          </a:p>
          <a:p>
            <a:pPr algn="ctr"/>
            <a:r>
              <a:rPr lang="en-US" dirty="0"/>
              <a:t>5</a:t>
            </a:r>
            <a:r>
              <a:rPr lang="en-US" baseline="30000" dirty="0"/>
              <a:t>th</a:t>
            </a:r>
            <a:r>
              <a:rPr lang="en-US" dirty="0"/>
              <a:t> – 81010@8k33afh343</a:t>
            </a:r>
          </a:p>
        </p:txBody>
      </p:sp>
      <p:sp>
        <p:nvSpPr>
          <p:cNvPr id="17" name="Rectangle 16">
            <a:extLst>
              <a:ext uri="{FF2B5EF4-FFF2-40B4-BE49-F238E27FC236}">
                <a16:creationId xmlns:a16="http://schemas.microsoft.com/office/drawing/2014/main" id="{25DF3EAE-29AF-974C-9C63-E16E47F1D3CA}"/>
              </a:ext>
            </a:extLst>
          </p:cNvPr>
          <p:cNvSpPr/>
          <p:nvPr/>
        </p:nvSpPr>
        <p:spPr>
          <a:xfrm>
            <a:off x="6713951" y="162837"/>
            <a:ext cx="3219189" cy="15970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accent6">
                    <a:lumMod val="20000"/>
                    <a:lumOff val="80000"/>
                  </a:schemeClr>
                </a:solidFill>
              </a:rPr>
              <a:t>ATTENTION!!! ATTENTION!!</a:t>
            </a:r>
          </a:p>
          <a:p>
            <a:pPr algn="ctr"/>
            <a:endParaRPr lang="en-US" dirty="0">
              <a:solidFill>
                <a:schemeClr val="accent6">
                  <a:lumMod val="20000"/>
                  <a:lumOff val="80000"/>
                </a:schemeClr>
              </a:solidFill>
            </a:endParaRPr>
          </a:p>
          <a:p>
            <a:pPr algn="ctr"/>
            <a:r>
              <a:rPr lang="en-US" sz="1600" dirty="0">
                <a:solidFill>
                  <a:schemeClr val="accent6">
                    <a:lumMod val="20000"/>
                    <a:lumOff val="80000"/>
                  </a:schemeClr>
                </a:solidFill>
              </a:rPr>
              <a:t>You will be able to access week #6 directions for the  assignment in Teams under the “Assignment” tab. Assignments completed online.</a:t>
            </a:r>
          </a:p>
        </p:txBody>
      </p:sp>
      <p:sp>
        <p:nvSpPr>
          <p:cNvPr id="18" name="Oval 17">
            <a:extLst>
              <a:ext uri="{FF2B5EF4-FFF2-40B4-BE49-F238E27FC236}">
                <a16:creationId xmlns:a16="http://schemas.microsoft.com/office/drawing/2014/main" id="{A49AD6C7-69D8-3548-94A4-95362A6ED791}"/>
              </a:ext>
            </a:extLst>
          </p:cNvPr>
          <p:cNvSpPr/>
          <p:nvPr/>
        </p:nvSpPr>
        <p:spPr>
          <a:xfrm>
            <a:off x="6840776" y="3977014"/>
            <a:ext cx="454069" cy="450939"/>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B129C61D-D3B2-9F47-A61F-4E14B53B6845}"/>
              </a:ext>
            </a:extLst>
          </p:cNvPr>
          <p:cNvSpPr/>
          <p:nvPr/>
        </p:nvSpPr>
        <p:spPr>
          <a:xfrm>
            <a:off x="103337" y="3294348"/>
            <a:ext cx="563673" cy="613773"/>
          </a:xfrm>
          <a:prstGeom prst="ellipse">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137E459C-E7B4-E143-8BD8-6BEC1205B205}"/>
              </a:ext>
            </a:extLst>
          </p:cNvPr>
          <p:cNvSpPr/>
          <p:nvPr/>
        </p:nvSpPr>
        <p:spPr>
          <a:xfrm>
            <a:off x="38360" y="4255725"/>
            <a:ext cx="667010" cy="624738"/>
          </a:xfrm>
          <a:prstGeom prst="ellipse">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DDDCBBBA-BF44-C645-AE10-DD623C7049B9}"/>
              </a:ext>
            </a:extLst>
          </p:cNvPr>
          <p:cNvSpPr/>
          <p:nvPr/>
        </p:nvSpPr>
        <p:spPr>
          <a:xfrm>
            <a:off x="244254" y="994252"/>
            <a:ext cx="281837" cy="316282"/>
          </a:xfrm>
          <a:prstGeom prst="ellipse">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5"/>
              </a:solidFill>
            </a:endParaRPr>
          </a:p>
        </p:txBody>
      </p:sp>
      <p:sp>
        <p:nvSpPr>
          <p:cNvPr id="24" name="Oval 23">
            <a:extLst>
              <a:ext uri="{FF2B5EF4-FFF2-40B4-BE49-F238E27FC236}">
                <a16:creationId xmlns:a16="http://schemas.microsoft.com/office/drawing/2014/main" id="{19AA3121-0A7A-8742-8D0F-816996B8EB4B}"/>
              </a:ext>
            </a:extLst>
          </p:cNvPr>
          <p:cNvSpPr/>
          <p:nvPr/>
        </p:nvSpPr>
        <p:spPr>
          <a:xfrm>
            <a:off x="187891" y="1697277"/>
            <a:ext cx="419620" cy="397703"/>
          </a:xfrm>
          <a:prstGeom prst="ellipse">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EF4924DE-8BAC-9E40-A28D-B465FE298085}"/>
              </a:ext>
            </a:extLst>
          </p:cNvPr>
          <p:cNvSpPr/>
          <p:nvPr/>
        </p:nvSpPr>
        <p:spPr>
          <a:xfrm>
            <a:off x="137786" y="2400299"/>
            <a:ext cx="497908" cy="546445"/>
          </a:xfrm>
          <a:prstGeom prst="ellipse">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102EEAE2-4802-BD4D-8375-C5AD99F62314}"/>
              </a:ext>
            </a:extLst>
          </p:cNvPr>
          <p:cNvSpPr/>
          <p:nvPr/>
        </p:nvSpPr>
        <p:spPr>
          <a:xfrm>
            <a:off x="5223353" y="5311037"/>
            <a:ext cx="2492680" cy="13778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FF00"/>
                </a:solidFill>
              </a:rPr>
              <a:t>READ YOUR EMAILS!!</a:t>
            </a:r>
          </a:p>
          <a:p>
            <a:pPr algn="ctr"/>
            <a:r>
              <a:rPr lang="en-US" dirty="0">
                <a:solidFill>
                  <a:srgbClr val="FFFF00"/>
                </a:solidFill>
              </a:rPr>
              <a:t>READ YOUR EMAILS!!</a:t>
            </a:r>
          </a:p>
          <a:p>
            <a:pPr algn="ctr"/>
            <a:r>
              <a:rPr lang="en-US" dirty="0">
                <a:solidFill>
                  <a:srgbClr val="FFFF00"/>
                </a:solidFill>
              </a:rPr>
              <a:t>READ YOUR EMAILS!!</a:t>
            </a:r>
          </a:p>
          <a:p>
            <a:pPr algn="ctr"/>
            <a:r>
              <a:rPr lang="en-US" dirty="0">
                <a:solidFill>
                  <a:srgbClr val="FFFF00"/>
                </a:solidFill>
              </a:rPr>
              <a:t>READ YOUR EMAILS!!</a:t>
            </a:r>
          </a:p>
        </p:txBody>
      </p:sp>
      <p:sp>
        <p:nvSpPr>
          <p:cNvPr id="27" name="Oval 26">
            <a:extLst>
              <a:ext uri="{FF2B5EF4-FFF2-40B4-BE49-F238E27FC236}">
                <a16:creationId xmlns:a16="http://schemas.microsoft.com/office/drawing/2014/main" id="{04162BE3-0416-8541-984E-A204212C1033}"/>
              </a:ext>
            </a:extLst>
          </p:cNvPr>
          <p:cNvSpPr/>
          <p:nvPr/>
        </p:nvSpPr>
        <p:spPr>
          <a:xfrm>
            <a:off x="6840776" y="4553210"/>
            <a:ext cx="454069" cy="450939"/>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2098EC74-7AC7-B542-BEE7-42AC2686F233}"/>
              </a:ext>
            </a:extLst>
          </p:cNvPr>
          <p:cNvSpPr/>
          <p:nvPr/>
        </p:nvSpPr>
        <p:spPr>
          <a:xfrm>
            <a:off x="10188359" y="2088715"/>
            <a:ext cx="454069" cy="450939"/>
          </a:xfrm>
          <a:prstGeom prst="ellipse">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9DF967FD-09AE-7E45-BE02-EFBA1C01E9E5}"/>
              </a:ext>
            </a:extLst>
          </p:cNvPr>
          <p:cNvSpPr/>
          <p:nvPr/>
        </p:nvSpPr>
        <p:spPr>
          <a:xfrm>
            <a:off x="10188359" y="2855934"/>
            <a:ext cx="454069" cy="450939"/>
          </a:xfrm>
          <a:prstGeom prst="ellipse">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89968702"/>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{A3BE669C-3780-0343-9C27-FBCA5DF3F3DD}tf10001072</Template>
  <TotalTime>1865</TotalTime>
  <Words>312</Words>
  <Application>Microsoft Macintosh PowerPoint</Application>
  <PresentationFormat>Widescreen</PresentationFormat>
  <Paragraphs>28</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Calibri</vt:lpstr>
      <vt:lpstr>Franklin Gothic Book</vt:lpstr>
      <vt:lpstr>Crop</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30</cp:revision>
  <dcterms:created xsi:type="dcterms:W3CDTF">2020-04-12T03:02:44Z</dcterms:created>
  <dcterms:modified xsi:type="dcterms:W3CDTF">2020-05-04T19:32:15Z</dcterms:modified>
</cp:coreProperties>
</file>